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384" r:id="rId3"/>
    <p:sldId id="442" r:id="rId5"/>
    <p:sldId id="458" r:id="rId6"/>
    <p:sldId id="459" r:id="rId7"/>
    <p:sldId id="460" r:id="rId8"/>
    <p:sldId id="412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10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94360" y="482028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3460" y="2004060"/>
            <a:ext cx="654621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</a:t>
            </a:r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一 生活</a:t>
            </a:r>
            <a:r>
              <a:rPr lang="zh-CN" altLang="en-US" sz="4800" b="1" dirty="0" smtClean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处处有算法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</a:t>
            </a:r>
            <a:r>
              <a:rPr lang="zh-CN" altLang="en-US" sz="2400" b="1" spc="600" dirty="0" smtClean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主题</a:t>
            </a:r>
            <a:r>
              <a:rPr lang="zh-CN" altLang="en-US" sz="2400" b="1" spc="600" dirty="0" smtClean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一 无处</a:t>
            </a:r>
            <a:r>
              <a:rPr lang="zh-CN" altLang="en-US" sz="2400" b="1" spc="600" dirty="0" smtClean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不在的算法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  <p:bldP spid="4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833" y="758436"/>
            <a:ext cx="1118933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妈妈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出差了，她让壮壮教妹妹自己收拾书包。妹妹按照壮壮提供的 “书包整理清单”操作，第二天上课时所有物品都带齐了，和妈妈平时收拾的一样齐全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收拾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书包的步骤：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92674" y="4087983"/>
            <a:ext cx="2242107" cy="2526965"/>
          </a:xfrm>
          <a:prstGeom prst="rect">
            <a:avLst/>
          </a:prstGeom>
        </p:spPr>
      </p:pic>
      <p:pic>
        <p:nvPicPr>
          <p:cNvPr id="22565" name="Picture 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1809" y="2461546"/>
            <a:ext cx="65532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想一想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035" y="758436"/>
            <a:ext cx="11189335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每天早晨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收拾书包看似简单，却隐藏着与计算机算法相似的逻辑。 若像程序一样规划步骤，先查看课程表确定当天科目，逐一核对课本、 作业本和文具，确保无误，再根据天气情况判断是否携带雨具，任务就 能高效完成。这种将复杂目标拆解为明确步骤的思维方式，正是算法的核心。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有序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性：步骤顺序</a:t>
            </a:r>
            <a:r>
              <a:rPr lang="zh-CN" altLang="en-US" sz="2400" u="sng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（如先看课程表再装书）。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条件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判断：根据课程表选择对应书本，雨天需添加</a:t>
            </a:r>
            <a:r>
              <a:rPr lang="zh-CN" altLang="en-US" sz="2400" u="sng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精确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执行：检查作业本和文具，确保</a:t>
            </a:r>
            <a:r>
              <a:rPr lang="zh-CN" altLang="en-US" sz="2400" u="sng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分解任务为明确步骤，我们能像执行程序一样高效完成目标。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想一想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：为什么壮壮的妹妹第一次自己收拾书包就能带齐所有 东西？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66746" y="4622446"/>
            <a:ext cx="1974112" cy="22249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2361299" y="180488"/>
            <a:ext cx="5177185" cy="5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根据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种植步骤补全缺失的流程图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76539" y="236427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填一填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84651" y="728157"/>
            <a:ext cx="3232293" cy="598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1329941" y="1296926"/>
            <a:ext cx="10259547" cy="273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2.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完善下列种植步骤中的算法思想。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）有序性：步骤顺序</a:t>
            </a:r>
            <a:r>
              <a:rPr lang="zh-CN" altLang="en-US" sz="2400" u="sng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（如先填土再播种）。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）条件判断：晴天需</a:t>
            </a:r>
            <a:r>
              <a:rPr lang="zh-CN" altLang="en-US" sz="2400" u="sng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浇水次数，阴雨天</a:t>
            </a:r>
            <a:r>
              <a:rPr lang="zh-CN" altLang="en-US" sz="2400" u="sng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。 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）精确执行：挖坑</a:t>
            </a:r>
            <a:r>
              <a:rPr lang="zh-CN" altLang="en-US" sz="2400" u="sng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度、种子</a:t>
            </a:r>
            <a:r>
              <a:rPr lang="zh-CN" altLang="en-US" sz="2400" u="sng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直接影响发芽率。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76539" y="427821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填一填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10853"/>
            <a:ext cx="1686177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54657" y="3812289"/>
            <a:ext cx="2242112" cy="2526965"/>
          </a:xfrm>
          <a:prstGeom prst="rect">
            <a:avLst/>
          </a:prstGeom>
        </p:spPr>
      </p:pic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1085379" y="765271"/>
            <a:ext cx="10163859" cy="123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        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日常生活中，还有哪些场景和做法存在着算法？这些算法在我们的学习与生活中起到了什么作用？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5329" y="1956945"/>
            <a:ext cx="78867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ZmVlNzRjNzJmYjQ0NmEzMGNhMGUwZDgwYWEyMTczZDUifQ=="/>
  <p:tag name="commondata" val="eyJoZGlkIjoiYmY0Y2E3NDc4NTRmZWQyYWQwODM5OGZjNjUwZDFlNWE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</Words>
  <Application>WPS 演示</Application>
  <PresentationFormat>自定义</PresentationFormat>
  <Paragraphs>33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阿里巴巴普惠体 Heavy</vt:lpstr>
      <vt:lpstr>阿里巴巴普惠体</vt:lpstr>
      <vt:lpstr>微软雅黑</vt:lpstr>
      <vt:lpstr>Calibri</vt:lpstr>
      <vt:lpstr>字魂35号-经典雅黑</vt:lpstr>
      <vt:lpstr>黑体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韦丽娜</cp:lastModifiedBy>
  <cp:revision>149</cp:revision>
  <dcterms:created xsi:type="dcterms:W3CDTF">2022-04-26T05:40:00Z</dcterms:created>
  <dcterms:modified xsi:type="dcterms:W3CDTF">2025-08-15T03:32:22Z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F5553BCD465A4188A82ABE1DC2F53DCC_13</vt:lpwstr>
  </property>
  <property fmtid="{D5CDD505-2E9C-101B-9397-08002B2CF9AE}" pid="3" name="KSOProductBuildVer">
    <vt:lpwstr>2052-12.1.0.16929</vt:lpwstr>
  </property>
</Properties>
</file>